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EB Garamond SemiBold" panose="00000700000000000000" pitchFamily="2" charset="0"/>
      <p:regular r:id="rId22"/>
      <p:bold r:id="rId23"/>
      <p:italic r:id="rId24"/>
      <p:boldItalic r:id="rId25"/>
    </p:embeddedFont>
    <p:embeddedFont>
      <p:font typeface="Public Sans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gnlgoPnLGSEwSL3/sPzrxjYOv1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B0B87E-BAB3-4EDD-83A3-26742FE373EF}">
  <a:tblStyle styleId="{E1B0B87E-BAB3-4EDD-83A3-26742FE373E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86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2139dc51b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g2139dc51b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dc51b5f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dc51b5f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82"/>
            <a:ext cx="175242" cy="4758895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588223"/>
              <a:chOff x="129115" y="1196929"/>
              <a:chExt cx="175260" cy="25882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1200" cy="23823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ithi038/NM-CD2_14-Prithika/tree/main/task2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100" dirty="0"/>
              <a:t>CALENDAR SCHEDULER</a:t>
            </a:r>
            <a:endParaRPr sz="2100"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- 2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Your Project Name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154902"/>
            <a:ext cx="4548587" cy="31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Font typeface="EB Garamond Medium"/>
              <a:buChar char="▪"/>
            </a:pPr>
            <a:r>
              <a:rPr lang="en-US" sz="13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calendar scheduler is a digital tool or application designed to help individuals or organizations manage their time and appointments effectively. It serves as an electronic version of a traditional calendar, allowing users to schedule and track events, meetings, tasks, and deadlines.</a:t>
            </a:r>
            <a:endParaRPr lang="en-IN" sz="1300" dirty="0">
              <a:solidFill>
                <a:schemeClr val="bg1"/>
              </a:solidFill>
              <a:latin typeface="Times New Roman" panose="02020603050405020304" pitchFamily="18" charset="0"/>
              <a:ea typeface="EB Garamond Medium" panose="00000600000000000000" pitchFamily="2" charset="0"/>
              <a:cs typeface="Times New Roman" panose="02020603050405020304" pitchFamily="18" charset="0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CA75AF8F-F7E6-87A8-F1D1-E09BA65AF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141486"/>
              </p:ext>
            </p:extLst>
          </p:nvPr>
        </p:nvGraphicFramePr>
        <p:xfrm>
          <a:off x="275430" y="2424854"/>
          <a:ext cx="4287146" cy="1907226"/>
        </p:xfrm>
        <a:graphic>
          <a:graphicData uri="http://schemas.openxmlformats.org/drawingml/2006/table">
            <a:tbl>
              <a:tblPr firstRow="1" bandRow="1"/>
              <a:tblGrid>
                <a:gridCol w="1299782">
                  <a:extLst>
                    <a:ext uri="{9D8B030D-6E8A-4147-A177-3AD203B41FA5}">
                      <a16:colId xmlns:a16="http://schemas.microsoft.com/office/drawing/2014/main" val="1203972324"/>
                    </a:ext>
                  </a:extLst>
                </a:gridCol>
                <a:gridCol w="1558316">
                  <a:extLst>
                    <a:ext uri="{9D8B030D-6E8A-4147-A177-3AD203B41FA5}">
                      <a16:colId xmlns:a16="http://schemas.microsoft.com/office/drawing/2014/main" val="2312085096"/>
                    </a:ext>
                  </a:extLst>
                </a:gridCol>
                <a:gridCol w="1429048">
                  <a:extLst>
                    <a:ext uri="{9D8B030D-6E8A-4147-A177-3AD203B41FA5}">
                      <a16:colId xmlns:a16="http://schemas.microsoft.com/office/drawing/2014/main" val="1695372626"/>
                    </a:ext>
                  </a:extLst>
                </a:gridCol>
              </a:tblGrid>
              <a:tr h="311475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lt2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LMS USER NAME</a:t>
                      </a:r>
                      <a:endParaRPr lang="en-IN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lt2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NAME</a:t>
                      </a:r>
                      <a:endParaRPr lang="en-IN" sz="1050" dirty="0"/>
                    </a:p>
                    <a:p>
                      <a:endParaRPr lang="en-IN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lt2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BATCH</a:t>
                      </a:r>
                      <a:endParaRPr lang="en-IN" sz="1050" dirty="0"/>
                    </a:p>
                    <a:p>
                      <a:endParaRPr lang="en-IN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374465"/>
                  </a:ext>
                </a:extLst>
              </a:tr>
              <a:tr h="330942"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au721220205009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DHIVYA V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CD2_14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804347"/>
                  </a:ext>
                </a:extLst>
              </a:tr>
              <a:tr h="330942"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au721220205022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KARUNAMBIKA A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CD2_14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095043"/>
                  </a:ext>
                </a:extLst>
              </a:tr>
              <a:tr h="194672"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au721220205038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PRITHIKA M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CD2_14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089859"/>
                  </a:ext>
                </a:extLst>
              </a:tr>
              <a:tr h="194672"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au721220205054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SUBHASHINI S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CD2_14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374217"/>
                  </a:ext>
                </a:extLst>
              </a:tr>
              <a:tr h="330942"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au721220205062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VIGNESHWARAN S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CD2_14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7819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139dc51b5f_0_0"/>
          <p:cNvSpPr txBox="1">
            <a:spLocks noGrp="1"/>
          </p:cNvSpPr>
          <p:nvPr>
            <p:ph type="body" idx="1"/>
          </p:nvPr>
        </p:nvSpPr>
        <p:spPr>
          <a:xfrm>
            <a:off x="481875" y="590125"/>
            <a:ext cx="4896600" cy="19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UI and implement various components using react</a:t>
            </a:r>
            <a:endParaRPr sz="9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Split design into components and Higher order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Define structure of the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Set the basic ui components with dummy data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Integrate the APIs to frontend to ensure the dynamic feature of website</a:t>
            </a:r>
            <a:endParaRPr sz="9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Point base api to the severs base url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Design api calls for each element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Handle errors in the output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Render output of apis to different low level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Secure content of post apisx</a:t>
            </a:r>
            <a:endParaRPr sz="13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g2139dc51b5f_0_0"/>
          <p:cNvSpPr txBox="1">
            <a:spLocks noGrp="1"/>
          </p:cNvSpPr>
          <p:nvPr>
            <p:ph type="body" idx="2"/>
          </p:nvPr>
        </p:nvSpPr>
        <p:spPr>
          <a:xfrm>
            <a:off x="489475" y="3939576"/>
            <a:ext cx="70485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Developing complicated UI using react components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Using props drilling and context to pass variables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Getting familiar with different type of api calls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Handling different input data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g2139dc51b5f_0_0"/>
          <p:cNvSpPr txBox="1"/>
          <p:nvPr/>
        </p:nvSpPr>
        <p:spPr>
          <a:xfrm>
            <a:off x="445775" y="294088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g2139dc51b5f_0_0"/>
          <p:cNvSpPr txBox="1"/>
          <p:nvPr/>
        </p:nvSpPr>
        <p:spPr>
          <a:xfrm>
            <a:off x="546805" y="35465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g2139dc51b5f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g2139dc51b5f_0_0"/>
          <p:cNvSpPr txBox="1"/>
          <p:nvPr/>
        </p:nvSpPr>
        <p:spPr>
          <a:xfrm>
            <a:off x="445763" y="265272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g2139dc51b5f_0_0"/>
          <p:cNvPicPr preferRelativeResize="0"/>
          <p:nvPr/>
        </p:nvPicPr>
        <p:blipFill rotWithShape="1">
          <a:blip r:embed="rId3">
            <a:alphaModFix/>
          </a:blip>
          <a:srcRect l="-61190" t="-2110" r="61190" b="211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445779" y="28518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C4EBD-3259-3A4B-66F0-52617880E305}"/>
              </a:ext>
            </a:extLst>
          </p:cNvPr>
          <p:cNvSpPr txBox="1"/>
          <p:nvPr/>
        </p:nvSpPr>
        <p:spPr>
          <a:xfrm>
            <a:off x="706582" y="671945"/>
            <a:ext cx="73567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Plan &amp; Design:</a:t>
            </a:r>
            <a:r>
              <a:rPr lang="en-GB" sz="1400" dirty="0"/>
              <a:t> </a:t>
            </a:r>
          </a:p>
          <a:p>
            <a:endParaRPr lang="en-GB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 </a:t>
            </a:r>
            <a:r>
              <a:rPr lang="en-GB" sz="1400" dirty="0"/>
              <a:t>Define calendar schedule app and create the </a:t>
            </a:r>
            <a:r>
              <a:rPr lang="en-GB" dirty="0"/>
              <a:t>frontend using html, </a:t>
            </a:r>
            <a:r>
              <a:rPr lang="en-GB" dirty="0" err="1"/>
              <a:t>css</a:t>
            </a:r>
            <a:r>
              <a:rPr lang="en-GB" dirty="0"/>
              <a:t>, bootstrap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dirty="0">
                <a:latin typeface="+mj-lt"/>
              </a:rPr>
              <a:t>Take help of the framework such as bootstrap.</a:t>
            </a:r>
            <a:endParaRPr lang="en-IN" i="0" dirty="0">
              <a:effectLst/>
              <a:latin typeface="+mj-lt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IN" dirty="0">
                <a:latin typeface="+mj-lt"/>
              </a:rPr>
              <a:t>Design complete frontend using html and </a:t>
            </a:r>
            <a:r>
              <a:rPr lang="en-IN" dirty="0" err="1">
                <a:latin typeface="+mj-lt"/>
              </a:rPr>
              <a:t>css</a:t>
            </a:r>
            <a:r>
              <a:rPr lang="en-IN" dirty="0">
                <a:latin typeface="+mj-lt"/>
              </a:rPr>
              <a:t>.</a:t>
            </a:r>
            <a:endParaRPr lang="en-IN" i="0" dirty="0">
              <a:effectLst/>
              <a:latin typeface="+mj-lt"/>
            </a:endParaRPr>
          </a:p>
          <a:p>
            <a:endParaRPr lang="en-GB" sz="1400" dirty="0"/>
          </a:p>
          <a:p>
            <a:endParaRPr lang="en-GB" sz="1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C58B8F-0A50-E81C-3F17-7FD77BEDA2DD}"/>
              </a:ext>
            </a:extLst>
          </p:cNvPr>
          <p:cNvSpPr txBox="1"/>
          <p:nvPr/>
        </p:nvSpPr>
        <p:spPr>
          <a:xfrm>
            <a:off x="706582" y="3221182"/>
            <a:ext cx="7446818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Firstly, we planned our layout for the interface of our Calendar Scheduler. Then with the design we used the front end tools such as </a:t>
            </a:r>
            <a:r>
              <a:rPr lang="en-IN" dirty="0" err="1"/>
              <a:t>html,css</a:t>
            </a:r>
            <a:r>
              <a:rPr lang="en-IN" dirty="0"/>
              <a:t> and bootstrap to design and develop our interface.</a:t>
            </a:r>
            <a:r>
              <a:rPr lang="en-GB" dirty="0"/>
              <a:t> Developed it well, real-time schedule to share.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Getting ready for making it more reactive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dc51b5f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dc51b5f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Setup Project for Calendar scheduler project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dc51b5f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Create a main component with the outer structure of calendar schedular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dc51b5f_0_183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button component with on click handler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dc51b5f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Create a ` add event` function to add events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dc51b5f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basic structure of text-editor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dc51b5f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main component with all feature buttons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dc51b5f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Create a interface using front end tools like html, </a:t>
            </a:r>
            <a:r>
              <a:rPr lang="en-US" sz="1000" b="0" dirty="0" err="1">
                <a:latin typeface="EB Garamond"/>
                <a:ea typeface="EB Garamond"/>
                <a:cs typeface="EB Garamond"/>
                <a:sym typeface="EB Garamond"/>
              </a:rPr>
              <a:t>css</a:t>
            </a: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 and bootstrap.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dc51b5f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both code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dc51b5f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004698"/>
            <a:ext cx="27222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indent="0"/>
            <a:r>
              <a:rPr lang="en-IN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https://github.com/prithi038/NM-CD2_14-Prithika/tree/main/task2</a:t>
            </a:r>
            <a:endParaRPr lang="en-IN" b="0" i="0" dirty="0">
              <a:solidFill>
                <a:schemeClr val="tx1">
                  <a:lumMod val="95000"/>
                  <a:lumOff val="5000"/>
                </a:schemeClr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379</Words>
  <Application>Microsoft Office PowerPoint</Application>
  <PresentationFormat>On-screen Show (16:9)</PresentationFormat>
  <Paragraphs>64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Public Sans</vt:lpstr>
      <vt:lpstr>Wingdings</vt:lpstr>
      <vt:lpstr>Times New Roman</vt:lpstr>
      <vt:lpstr>EB Garamond SemiBold</vt:lpstr>
      <vt:lpstr>EB Garamond Medium</vt:lpstr>
      <vt:lpstr>EB Garamond</vt:lpstr>
      <vt:lpstr>Arial</vt:lpstr>
      <vt:lpstr>Calibri</vt:lpstr>
      <vt:lpstr>Noto Sans Symbols</vt:lpstr>
      <vt:lpstr>Arial</vt:lpstr>
      <vt:lpstr>Simple Light</vt:lpstr>
      <vt:lpstr>PowerPoint Presentation</vt:lpstr>
      <vt:lpstr>Your Project Name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praveen prithi</cp:lastModifiedBy>
  <cp:revision>6</cp:revision>
  <dcterms:created xsi:type="dcterms:W3CDTF">2020-08-13T11:21:46Z</dcterms:created>
  <dcterms:modified xsi:type="dcterms:W3CDTF">2023-11-02T18:09:25Z</dcterms:modified>
</cp:coreProperties>
</file>